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gmCv5XJf5gk9dysW3qSA5qsCxx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0.png"/><Relationship Id="rId4" Type="http://schemas.openxmlformats.org/officeDocument/2006/relationships/image" Target="../media/image1.png"/><Relationship Id="rId5" Type="http://schemas.openxmlformats.org/officeDocument/2006/relationships/image" Target="../media/image10.png"/><Relationship Id="rId6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Relationship Id="rId4" Type="http://schemas.openxmlformats.org/officeDocument/2006/relationships/image" Target="../media/image5.png"/><Relationship Id="rId5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5.png"/><Relationship Id="rId5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15.png"/><Relationship Id="rId10" Type="http://schemas.openxmlformats.org/officeDocument/2006/relationships/image" Target="../media/image8.jpg"/><Relationship Id="rId13" Type="http://schemas.openxmlformats.org/officeDocument/2006/relationships/image" Target="../media/image16.png"/><Relationship Id="rId1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0.png"/><Relationship Id="rId4" Type="http://schemas.openxmlformats.org/officeDocument/2006/relationships/image" Target="../media/image1.png"/><Relationship Id="rId9" Type="http://schemas.openxmlformats.org/officeDocument/2006/relationships/image" Target="../media/image11.jpg"/><Relationship Id="rId15" Type="http://schemas.openxmlformats.org/officeDocument/2006/relationships/image" Target="../media/image21.png"/><Relationship Id="rId14" Type="http://schemas.openxmlformats.org/officeDocument/2006/relationships/image" Target="../media/image14.png"/><Relationship Id="rId5" Type="http://schemas.openxmlformats.org/officeDocument/2006/relationships/image" Target="../media/image10.png"/><Relationship Id="rId6" Type="http://schemas.openxmlformats.org/officeDocument/2006/relationships/image" Target="../media/image7.jpg"/><Relationship Id="rId7" Type="http://schemas.openxmlformats.org/officeDocument/2006/relationships/image" Target="../media/image9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/>
          <p:nvPr/>
        </p:nvSpPr>
        <p:spPr>
          <a:xfrm>
            <a:off x="0" y="0"/>
            <a:ext cx="12205851" cy="6858001"/>
          </a:xfrm>
          <a:prstGeom prst="rect">
            <a:avLst/>
          </a:prstGeom>
          <a:solidFill>
            <a:schemeClr val="lt1">
              <a:alpha val="1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-9050" y="46000"/>
            <a:ext cx="12192000" cy="1611900"/>
          </a:xfrm>
          <a:prstGeom prst="rect">
            <a:avLst/>
          </a:prstGeom>
          <a:solidFill>
            <a:schemeClr val="lt1">
              <a:alpha val="75294"/>
            </a:schemeClr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2384386" y="4428336"/>
            <a:ext cx="7405148" cy="1193431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TITOLO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2642295" y="5679955"/>
            <a:ext cx="6889330" cy="681451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Referente e Data</a:t>
            </a:r>
            <a:endParaRPr/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34863" y="195500"/>
            <a:ext cx="9322272" cy="1090194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1738813" y="1285695"/>
            <a:ext cx="871437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it-IT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Misura 16 - Cooperazione - Sottomisura 16.2 “Sostegno a progetti pilota e allo sviluppo di nuovi prodotti, pratiche, processi e tecnologie”</a:t>
            </a:r>
            <a:endParaRPr/>
          </a:p>
        </p:txBody>
      </p:sp>
      <p:sp>
        <p:nvSpPr>
          <p:cNvPr id="96" name="Google Shape;96;p1"/>
          <p:cNvSpPr/>
          <p:nvPr/>
        </p:nvSpPr>
        <p:spPr>
          <a:xfrm>
            <a:off x="2642295" y="3376182"/>
            <a:ext cx="6889330" cy="993966"/>
          </a:xfrm>
          <a:prstGeom prst="rect">
            <a:avLst/>
          </a:prstGeom>
          <a:solidFill>
            <a:schemeClr val="lt1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Innovazioni di processo e di marketing per la valorizzazione del carciofo pugliese in un'ottica sostenibile</a:t>
            </a:r>
            <a:endParaRPr/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5">
            <a:alphaModFix/>
          </a:blip>
          <a:srcRect b="-102301" l="69864" r="-53065" t="119826"/>
          <a:stretch/>
        </p:blipFill>
        <p:spPr>
          <a:xfrm>
            <a:off x="4502125" y="2211153"/>
            <a:ext cx="2213427" cy="161190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6">
            <a:alphaModFix/>
          </a:blip>
          <a:srcRect b="25648" l="20097" r="19621" t="12873"/>
          <a:stretch/>
        </p:blipFill>
        <p:spPr>
          <a:xfrm>
            <a:off x="5488438" y="1956800"/>
            <a:ext cx="1228974" cy="1253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0"/>
            <a:ext cx="1220585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/>
          <p:nvPr/>
        </p:nvSpPr>
        <p:spPr>
          <a:xfrm>
            <a:off x="341416" y="1627423"/>
            <a:ext cx="11495314" cy="3911488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-13851" y="1"/>
            <a:ext cx="12205851" cy="1252330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0667" y="195989"/>
            <a:ext cx="10490666" cy="72018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"/>
          <p:cNvSpPr txBox="1"/>
          <p:nvPr/>
        </p:nvSpPr>
        <p:spPr>
          <a:xfrm>
            <a:off x="1731887" y="902924"/>
            <a:ext cx="871437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Misura 16 - Cooperazione - Sottomisura 16.2 “Sostegno a progetti pilota e allo sviluppo di nuovi prodotti, pratiche, processi e tecnologie”</a:t>
            </a: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5481508" y="5624250"/>
            <a:ext cx="1228983" cy="1151261"/>
          </a:xfrm>
          <a:prstGeom prst="rect">
            <a:avLst/>
          </a:prstGeom>
          <a:solidFill>
            <a:schemeClr val="lt1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9" name="Google Shape;109;p2"/>
          <p:cNvPicPr preferRelativeResize="0"/>
          <p:nvPr/>
        </p:nvPicPr>
        <p:blipFill rotWithShape="1">
          <a:blip r:embed="rId5">
            <a:alphaModFix/>
          </a:blip>
          <a:srcRect b="25648" l="20097" r="19621" t="12873"/>
          <a:stretch/>
        </p:blipFill>
        <p:spPr>
          <a:xfrm>
            <a:off x="5474575" y="5573200"/>
            <a:ext cx="1228974" cy="1253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0"/>
            <a:ext cx="1220585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3"/>
          <p:cNvSpPr/>
          <p:nvPr/>
        </p:nvSpPr>
        <p:spPr>
          <a:xfrm>
            <a:off x="1607145" y="1378679"/>
            <a:ext cx="10341393" cy="5213692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-13851" y="1"/>
            <a:ext cx="12205851" cy="1252330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0667" y="195989"/>
            <a:ext cx="10490666" cy="720183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3"/>
          <p:cNvSpPr txBox="1"/>
          <p:nvPr/>
        </p:nvSpPr>
        <p:spPr>
          <a:xfrm>
            <a:off x="1731887" y="902924"/>
            <a:ext cx="871437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Misura 16 - Cooperazione - Sottomisura 16.2 “Sostegno a progetti pilota e allo sviluppo di nuovi prodotti, pratiche, processi e tecnologie”</a:t>
            </a:r>
            <a:endParaRPr/>
          </a:p>
        </p:txBody>
      </p:sp>
      <p:sp>
        <p:nvSpPr>
          <p:cNvPr id="119" name="Google Shape;119;p3"/>
          <p:cNvSpPr/>
          <p:nvPr/>
        </p:nvSpPr>
        <p:spPr>
          <a:xfrm>
            <a:off x="236175" y="3409894"/>
            <a:ext cx="1228983" cy="1151261"/>
          </a:xfrm>
          <a:prstGeom prst="rect">
            <a:avLst/>
          </a:prstGeom>
          <a:solidFill>
            <a:schemeClr val="lt1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p3"/>
          <p:cNvPicPr preferRelativeResize="0"/>
          <p:nvPr/>
        </p:nvPicPr>
        <p:blipFill rotWithShape="1">
          <a:blip r:embed="rId5">
            <a:alphaModFix/>
          </a:blip>
          <a:srcRect b="25648" l="20097" r="19621" t="12873"/>
          <a:stretch/>
        </p:blipFill>
        <p:spPr>
          <a:xfrm>
            <a:off x="236175" y="3409900"/>
            <a:ext cx="1228974" cy="1253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4"/>
          <p:cNvSpPr/>
          <p:nvPr/>
        </p:nvSpPr>
        <p:spPr>
          <a:xfrm>
            <a:off x="-15999" y="520023"/>
            <a:ext cx="12205851" cy="6858001"/>
          </a:xfrm>
          <a:prstGeom prst="rect">
            <a:avLst/>
          </a:prstGeom>
          <a:solidFill>
            <a:schemeClr val="lt1">
              <a:alpha val="145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2663802" y="1714501"/>
            <a:ext cx="9321361" cy="499491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/>
          <p:cNvSpPr/>
          <p:nvPr/>
        </p:nvSpPr>
        <p:spPr>
          <a:xfrm>
            <a:off x="13851" y="1"/>
            <a:ext cx="12205851" cy="1584462"/>
          </a:xfrm>
          <a:prstGeom prst="rect">
            <a:avLst/>
          </a:prstGeom>
          <a:solidFill>
            <a:schemeClr val="lt1">
              <a:alpha val="65882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34863" y="217268"/>
            <a:ext cx="9322272" cy="109019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4"/>
          <p:cNvSpPr txBox="1"/>
          <p:nvPr/>
        </p:nvSpPr>
        <p:spPr>
          <a:xfrm>
            <a:off x="1738813" y="1307463"/>
            <a:ext cx="871437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Misura 16 - Cooperazione - Sottomisura 16.2 “Sostegno a progetti pilota e allo sviluppo di nuovi prodotti, pratiche, processi e tecnologie”</a:t>
            </a:r>
            <a:endParaRPr/>
          </a:p>
        </p:txBody>
      </p:sp>
      <p:sp>
        <p:nvSpPr>
          <p:cNvPr id="131" name="Google Shape;131;p4"/>
          <p:cNvSpPr/>
          <p:nvPr/>
        </p:nvSpPr>
        <p:spPr>
          <a:xfrm>
            <a:off x="223960" y="3083617"/>
            <a:ext cx="2233007" cy="2091790"/>
          </a:xfrm>
          <a:prstGeom prst="rect">
            <a:avLst/>
          </a:prstGeom>
          <a:solidFill>
            <a:schemeClr val="lt1">
              <a:alpha val="8980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-819014" y="2648073"/>
            <a:ext cx="4315682" cy="3170501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</p:pic>
      <p:pic>
        <p:nvPicPr>
          <p:cNvPr descr="C:\Users\user\Downloads\Logo Sysman_page-0001.jpg" id="133" name="Google Shape;133;p4"/>
          <p:cNvPicPr preferRelativeResize="0"/>
          <p:nvPr/>
        </p:nvPicPr>
        <p:blipFill rotWithShape="1">
          <a:blip r:embed="rId6">
            <a:alphaModFix/>
          </a:blip>
          <a:srcRect b="72097" l="34004" r="33233" t="18444"/>
          <a:stretch/>
        </p:blipFill>
        <p:spPr>
          <a:xfrm>
            <a:off x="7766619" y="5766510"/>
            <a:ext cx="1913957" cy="781468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4"/>
          <p:cNvSpPr txBox="1"/>
          <p:nvPr/>
        </p:nvSpPr>
        <p:spPr>
          <a:xfrm>
            <a:off x="3133365" y="2309402"/>
            <a:ext cx="2028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Azienda Agricola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CERICOLA MICHELE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user\Downloads\image_preview.png" id="135" name="Google Shape;135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977360" y="3230219"/>
            <a:ext cx="1473271" cy="11786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136101" y="3060044"/>
            <a:ext cx="1561455" cy="151896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user\Downloads\main_color_CMYK_page-0001.jpg" id="137" name="Google Shape;137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22513" y="2272920"/>
            <a:ext cx="1589698" cy="657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340915" y="4368966"/>
            <a:ext cx="1612901" cy="1612901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"/>
          <p:cNvSpPr txBox="1"/>
          <p:nvPr/>
        </p:nvSpPr>
        <p:spPr>
          <a:xfrm>
            <a:off x="7205536" y="4744529"/>
            <a:ext cx="18351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Azienda Agricola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ARGENTIERI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GIANDOMENICO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303170" y="2917443"/>
            <a:ext cx="2553125" cy="180416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user\Downloads\LOGO_CIA PUGLIA TRASP (1).png" id="141" name="Google Shape;141;p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485376" y="4581116"/>
            <a:ext cx="1188600" cy="118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4"/>
          <p:cNvSpPr txBox="1"/>
          <p:nvPr/>
        </p:nvSpPr>
        <p:spPr>
          <a:xfrm>
            <a:off x="3271365" y="3527027"/>
            <a:ext cx="1752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Azienda Agricola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LILLO PASQUALE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 txBox="1"/>
          <p:nvPr/>
        </p:nvSpPr>
        <p:spPr>
          <a:xfrm>
            <a:off x="5207651" y="5928950"/>
            <a:ext cx="219117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t-IT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Azienda agricola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FEBBRARO ANTONIO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p4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864488" y="2259317"/>
            <a:ext cx="1561450" cy="6851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4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9662804" y="2309400"/>
            <a:ext cx="2100863" cy="58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4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9807675" y="4737186"/>
            <a:ext cx="1561425" cy="8764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2021-12-02T09:07:25Z</dcterms:created>
  <dc:creator>Milena Sinigaglia</dc:creator>
</cp:coreProperties>
</file>